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2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65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5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0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35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33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58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3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5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88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20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B9E5-1711-4CF9-902B-4225C9E13B5B}" type="datetimeFigureOut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D780-E556-4B6E-BCA7-C73978A6F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8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523875"/>
            <a:ext cx="87249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3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481137"/>
            <a:ext cx="8410575" cy="3895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47" y="732594"/>
            <a:ext cx="10502953" cy="48649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55209" y="5732432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問卷網址：</a:t>
            </a:r>
            <a:r>
              <a:rPr lang="en-US" altLang="zh-TW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dirty="0" err="1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saaassessment.ntcu.edu.tw</a:t>
            </a:r>
            <a:r>
              <a:rPr lang="en-US" altLang="zh-TW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80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41" y="356579"/>
            <a:ext cx="884713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8119"/>
            <a:ext cx="10486334" cy="56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5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8623"/>
            <a:ext cx="10436361" cy="56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36369"/>
            <a:ext cx="10410951" cy="56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7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5893"/>
            <a:ext cx="10573238" cy="57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8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寬螢幕</PresentationFormat>
  <Paragraphs>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2023-05-04T02:37:37Z</dcterms:created>
  <dcterms:modified xsi:type="dcterms:W3CDTF">2023-05-04T02:47:32Z</dcterms:modified>
</cp:coreProperties>
</file>